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cold-war/arms-race" TargetMode="External"/><Relationship Id="rId2" Type="http://schemas.openxmlformats.org/officeDocument/2006/relationships/hyperlink" Target="http://www.history.com/topics/space-ra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/>
              <a:t>The cold war races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7954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Arms race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“</a:t>
            </a:r>
            <a:r>
              <a:rPr lang="en-US" sz="2400" b="1" dirty="0">
                <a:solidFill>
                  <a:srgbClr val="FFFF00"/>
                </a:solidFill>
              </a:rPr>
              <a:t>An arms race denotes a rapid increase in the quantity or quality of instruments of military power by rival states in peacetime</a:t>
            </a:r>
            <a:r>
              <a:rPr lang="en-US" sz="2400" b="1" dirty="0" smtClean="0">
                <a:solidFill>
                  <a:srgbClr val="FFFF00"/>
                </a:solidFill>
              </a:rPr>
              <a:t>.”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>
                <a:solidFill>
                  <a:srgbClr val="7030A0"/>
                </a:solidFill>
              </a:rPr>
              <a:t>U.S. vs. USSR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Nuclear weapons changed the game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/>
              <a:t>“now or never calculations”</a:t>
            </a:r>
          </a:p>
          <a:p>
            <a:r>
              <a:rPr lang="en-US" sz="2400" b="1" dirty="0"/>
              <a:t>Different than any other arms race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9402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www.history.com/topics/space-race</a:t>
            </a:r>
            <a:endParaRPr lang="en-US" dirty="0" smtClean="0"/>
          </a:p>
          <a:p>
            <a:r>
              <a:rPr lang="en-US">
                <a:hlinkClick r:id="rId3"/>
              </a:rPr>
              <a:t>http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www.history.com/topics/cold-war/arms-race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1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Space race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Space race= new frontier of Cold War</a:t>
            </a:r>
          </a:p>
          <a:p>
            <a:r>
              <a:rPr lang="en-US" b="1" dirty="0" smtClean="0"/>
              <a:t>1958= U.S. launches satellite (Explorer I)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National security emphasis programs</a:t>
            </a:r>
          </a:p>
          <a:p>
            <a:r>
              <a:rPr lang="en-US" b="1" dirty="0" smtClean="0"/>
              <a:t>1959= Soviets launch first space probe to hit the moon (Luna 2)</a:t>
            </a:r>
          </a:p>
          <a:p>
            <a:r>
              <a:rPr lang="en-US" b="1" dirty="0" smtClean="0"/>
              <a:t>1961= Soviets have first man to orbit Earth</a:t>
            </a:r>
          </a:p>
          <a:p>
            <a:r>
              <a:rPr lang="en-US" b="1" dirty="0" smtClean="0"/>
              <a:t>1962= John Glenn becomes first American to orbit the Earth</a:t>
            </a:r>
          </a:p>
          <a:p>
            <a:r>
              <a:rPr lang="en-US" b="1" dirty="0" smtClean="0"/>
              <a:t>1967= U.S. setback when Apollo explodes (3 killed)</a:t>
            </a:r>
          </a:p>
          <a:p>
            <a:r>
              <a:rPr lang="en-US" b="1" dirty="0" smtClean="0"/>
              <a:t>1968= U.S. lands men on the moon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“one small step for man, one giant leap for mankind”</a:t>
            </a:r>
          </a:p>
          <a:p>
            <a:r>
              <a:rPr lang="en-US" b="1" dirty="0" smtClean="0"/>
              <a:t>RESOLUTION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114344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</TotalTime>
  <Words>153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The cold war races</vt:lpstr>
      <vt:lpstr>Arms race</vt:lpstr>
      <vt:lpstr>citations</vt:lpstr>
      <vt:lpstr>Space race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arms race</dc:title>
  <dc:creator>Abigail Connolly</dc:creator>
  <cp:lastModifiedBy>Abigail Connolly</cp:lastModifiedBy>
  <cp:revision>9</cp:revision>
  <dcterms:created xsi:type="dcterms:W3CDTF">2006-08-16T00:00:00Z</dcterms:created>
  <dcterms:modified xsi:type="dcterms:W3CDTF">2015-02-06T18:41:40Z</dcterms:modified>
</cp:coreProperties>
</file>